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4" r:id="rId3"/>
    <p:sldId id="258" r:id="rId4"/>
    <p:sldId id="266" r:id="rId5"/>
    <p:sldId id="267" r:id="rId6"/>
    <p:sldId id="296" r:id="rId7"/>
    <p:sldId id="270" r:id="rId8"/>
    <p:sldId id="292" r:id="rId9"/>
    <p:sldId id="293" r:id="rId10"/>
    <p:sldId id="298" r:id="rId11"/>
    <p:sldId id="295" r:id="rId12"/>
    <p:sldId id="274" r:id="rId13"/>
    <p:sldId id="273" r:id="rId14"/>
    <p:sldId id="276" r:id="rId15"/>
    <p:sldId id="277" r:id="rId16"/>
    <p:sldId id="278" r:id="rId17"/>
    <p:sldId id="283" r:id="rId18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BA3"/>
    <a:srgbClr val="004D86"/>
    <a:srgbClr val="B4C6E7"/>
    <a:srgbClr val="73747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06" name="그림 25605">
            <a:extLst>
              <a:ext uri="{FF2B5EF4-FFF2-40B4-BE49-F238E27FC236}">
                <a16:creationId xmlns:a16="http://schemas.microsoft.com/office/drawing/2014/main" id="{C002D402-E526-4682-9179-6E994073AA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64" y="2276871"/>
            <a:ext cx="11112703" cy="38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우선 순위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622598" y="2132856"/>
            <a:ext cx="6983910" cy="429118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7999960" y="2320925"/>
            <a:ext cx="3886102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팀은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279398" y="3068960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8646151" y="3074137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생산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299242" y="4993010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8693776" y="4998187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 </a:t>
            </a: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프로젝트</a:t>
            </a:r>
            <a:endParaRPr kumimoji="0" lang="en-US" altLang="ko-KR" sz="20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2383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089150"/>
            <a:ext cx="1465200" cy="1828800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491889"/>
            <a:ext cx="1464906" cy="1830271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0" name="그림 9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59FE9D8-4B20-4F2F-9C49-096905CEC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9898"/>
          <a:stretch/>
        </p:blipFill>
        <p:spPr>
          <a:xfrm>
            <a:off x="6149579" y="4509120"/>
            <a:ext cx="1828800" cy="182880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AEB401EE-21BE-4BDE-83DE-8CDAA063F9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9898"/>
          <a:stretch/>
        </p:blipFill>
        <p:spPr>
          <a:xfrm>
            <a:off x="6210622" y="208679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434081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 환경 구축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일정표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일정표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5055</TotalTime>
  <Words>722</Words>
  <Application>Microsoft Office PowerPoint</Application>
  <PresentationFormat>사용자 지정</PresentationFormat>
  <Paragraphs>250</Paragraphs>
  <Slides>17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나눔고딕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94</cp:revision>
  <dcterms:created xsi:type="dcterms:W3CDTF">2019-08-26T09:16:45Z</dcterms:created>
  <dcterms:modified xsi:type="dcterms:W3CDTF">2021-12-26T04:43:26Z</dcterms:modified>
</cp:coreProperties>
</file>